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982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71D547-986A-4DB1-A959-A4B0DE806637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41CB78-07FA-4DDC-8C31-65A9BE80D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2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Pending Agile Approval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DC3105-4E09-4566-9A92-80B343A6FAE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304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43557">
            <a:off x="-702895" y="-3299633"/>
            <a:ext cx="12418432" cy="127059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38709" y="1570149"/>
            <a:ext cx="6474759" cy="2387600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38709" y="4049829"/>
            <a:ext cx="6474759" cy="1655763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636466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8949" y="787404"/>
            <a:ext cx="1264519" cy="11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78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64204"/>
            <a:ext cx="10515600" cy="118677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38202" y="5682599"/>
            <a:ext cx="9094788" cy="856316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6364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2724" y="5682611"/>
            <a:ext cx="951077" cy="85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808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64204"/>
            <a:ext cx="9017000" cy="1186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38200" y="5682599"/>
            <a:ext cx="10515600" cy="856316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6364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2724" y="564208"/>
            <a:ext cx="951077" cy="85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721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300000">
            <a:off x="8542655" y="5143270"/>
            <a:ext cx="4671229" cy="4779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3" y="564204"/>
            <a:ext cx="9232900" cy="1186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10449"/>
            <a:ext cx="10515600" cy="3601357"/>
          </a:xfrm>
        </p:spPr>
        <p:txBody>
          <a:bodyPr>
            <a:normAutofit/>
          </a:bodyPr>
          <a:lstStyle>
            <a:lvl1pPr>
              <a:defRPr sz="1900">
                <a:solidFill>
                  <a:srgbClr val="6364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2724" y="573511"/>
            <a:ext cx="951077" cy="856315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38203" y="5682599"/>
            <a:ext cx="7226300" cy="856316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6364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74468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300000">
            <a:off x="7902015" y="5208584"/>
            <a:ext cx="4671229" cy="4779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64204"/>
            <a:ext cx="9017000" cy="1186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38200" y="5682599"/>
            <a:ext cx="7137400" cy="856316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6364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2724" y="564208"/>
            <a:ext cx="951077" cy="85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413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300000">
            <a:off x="-213285" y="5208584"/>
            <a:ext cx="4671229" cy="4779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3" y="564204"/>
            <a:ext cx="9232900" cy="1186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10449"/>
            <a:ext cx="10515600" cy="3601357"/>
          </a:xfrm>
        </p:spPr>
        <p:txBody>
          <a:bodyPr>
            <a:normAutofit/>
          </a:bodyPr>
          <a:lstStyle>
            <a:lvl1pPr>
              <a:defRPr sz="1900">
                <a:solidFill>
                  <a:srgbClr val="6364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2724" y="573511"/>
            <a:ext cx="951077" cy="856315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864102" y="5682599"/>
            <a:ext cx="6489700" cy="856316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6364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9846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38202" y="5682599"/>
            <a:ext cx="9094788" cy="856316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6364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2724" y="5682611"/>
            <a:ext cx="951077" cy="85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32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5207000"/>
          </a:xfrm>
          <a:prstGeom prst="rect">
            <a:avLst/>
          </a:prstGeom>
          <a:solidFill>
            <a:srgbClr val="6C21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38202" y="5682599"/>
            <a:ext cx="9094788" cy="856316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6364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838200" y="522516"/>
            <a:ext cx="10515600" cy="41383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algn="ctr">
              <a:defRPr sz="4400" b="1">
                <a:solidFill>
                  <a:schemeClr val="bg1"/>
                </a:solidFill>
              </a:defRPr>
            </a:lvl2pPr>
            <a:lvl3pPr algn="ctr">
              <a:defRPr sz="4400" b="1">
                <a:solidFill>
                  <a:schemeClr val="bg1"/>
                </a:solidFill>
              </a:defRPr>
            </a:lvl3pPr>
            <a:lvl4pPr algn="ctr">
              <a:defRPr sz="4400" b="1">
                <a:solidFill>
                  <a:schemeClr val="bg1"/>
                </a:solidFill>
              </a:defRPr>
            </a:lvl4pPr>
            <a:lvl5pPr algn="ctr">
              <a:defRPr sz="4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8929" y="5499112"/>
            <a:ext cx="1154881" cy="103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364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38202" y="5499113"/>
            <a:ext cx="9094788" cy="1039815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>
                <a:solidFill>
                  <a:srgbClr val="6364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8929" y="5499112"/>
            <a:ext cx="1154881" cy="1039813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12192000" cy="5207000"/>
          </a:xfrm>
          <a:prstGeom prst="rect">
            <a:avLst/>
          </a:prstGeom>
          <a:solidFill>
            <a:srgbClr val="6C21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838200" y="522516"/>
            <a:ext cx="10515600" cy="41383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algn="ctr">
              <a:defRPr sz="4400" b="1">
                <a:solidFill>
                  <a:schemeClr val="bg1"/>
                </a:solidFill>
              </a:defRPr>
            </a:lvl2pPr>
            <a:lvl3pPr algn="ctr">
              <a:defRPr sz="4400" b="1">
                <a:solidFill>
                  <a:schemeClr val="bg1"/>
                </a:solidFill>
              </a:defRPr>
            </a:lvl3pPr>
            <a:lvl4pPr algn="ctr">
              <a:defRPr sz="4400" b="1">
                <a:solidFill>
                  <a:schemeClr val="bg1"/>
                </a:solidFill>
              </a:defRPr>
            </a:lvl4pPr>
            <a:lvl5pPr algn="ctr">
              <a:defRPr sz="4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64711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20"/>
          <a:stretch/>
        </p:blipFill>
        <p:spPr>
          <a:xfrm>
            <a:off x="4324594" y="1117600"/>
            <a:ext cx="4025431" cy="433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408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4245566">
            <a:off x="8724813" y="4611158"/>
            <a:ext cx="2328529" cy="41195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472301"/>
            <a:ext cx="9076267" cy="10993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12800" y="1700215"/>
            <a:ext cx="10566400" cy="38719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812803" y="5743588"/>
            <a:ext cx="7636933" cy="78105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3429" y="472300"/>
            <a:ext cx="1268103" cy="85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7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17741"/>
            <a:ext cx="10515600" cy="3594059"/>
          </a:xfrm>
        </p:spPr>
        <p:txBody>
          <a:bodyPr>
            <a:normAutofit/>
          </a:bodyPr>
          <a:lstStyle>
            <a:lvl1pPr>
              <a:defRPr sz="1900">
                <a:solidFill>
                  <a:srgbClr val="6364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2724" y="5682611"/>
            <a:ext cx="951077" cy="856315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38202" y="5682599"/>
            <a:ext cx="9094788" cy="856316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6364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71449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2" y="472301"/>
            <a:ext cx="9105900" cy="10993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12800" y="1700214"/>
            <a:ext cx="10566400" cy="472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3429" y="472300"/>
            <a:ext cx="1268103" cy="85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25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0844" y="658396"/>
            <a:ext cx="10233272" cy="872599"/>
          </a:xfrm>
        </p:spPr>
        <p:txBody>
          <a:bodyPr anchor="ctr">
            <a:normAutofit/>
          </a:bodyPr>
          <a:lstStyle>
            <a:lvl1pPr algn="ctr">
              <a:defRPr sz="43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970883" y="1990732"/>
            <a:ext cx="10232673" cy="3182939"/>
          </a:xfrm>
          <a:prstGeom prst="rect">
            <a:avLst/>
          </a:prstGeom>
        </p:spPr>
        <p:txBody>
          <a:bodyPr lIns="121861" tIns="60930" rIns="121861" bIns="60930"/>
          <a:lstStyle>
            <a:lvl1pPr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7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6678000"/>
            <a:ext cx="12192000" cy="180000"/>
          </a:xfrm>
          <a:prstGeom prst="rect">
            <a:avLst/>
          </a:prstGeom>
          <a:solidFill>
            <a:srgbClr val="2B91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30" rIns="121861" bIns="60930" rtlCol="0" anchor="ctr"/>
          <a:lstStyle/>
          <a:p>
            <a:pPr algn="ctr"/>
            <a:endParaRPr lang="en-GB"/>
          </a:p>
        </p:txBody>
      </p:sp>
      <p:pic>
        <p:nvPicPr>
          <p:cNvPr id="13" name="Picture 12" descr="CV_C_ver_pref_gr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5756" y="5545504"/>
            <a:ext cx="833973" cy="735213"/>
          </a:xfrm>
          <a:prstGeom prst="rect">
            <a:avLst/>
          </a:prstGeom>
        </p:spPr>
      </p:pic>
      <p:sp>
        <p:nvSpPr>
          <p:cNvPr id="14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29627" y="5959036"/>
            <a:ext cx="8765928" cy="382509"/>
          </a:xfrm>
          <a:prstGeom prst="rect">
            <a:avLst/>
          </a:prstGeom>
        </p:spPr>
        <p:txBody>
          <a:bodyPr wrap="square" lIns="121861" tIns="60930" rIns="121861" bIns="6093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/>
            </a:lvl1pPr>
            <a:lvl2pPr marL="609251" indent="0">
              <a:buNone/>
              <a:defRPr sz="1300"/>
            </a:lvl2pPr>
            <a:lvl3pPr marL="1218540" indent="0">
              <a:buNone/>
              <a:defRPr sz="1300"/>
            </a:lvl3pPr>
            <a:lvl4pPr marL="1827802" indent="0">
              <a:buNone/>
              <a:defRPr sz="1300"/>
            </a:lvl4pPr>
            <a:lvl5pPr marL="2437078" indent="0">
              <a:buNone/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970844" y="573689"/>
            <a:ext cx="10250312" cy="0"/>
          </a:xfrm>
          <a:prstGeom prst="line">
            <a:avLst/>
          </a:prstGeom>
          <a:ln>
            <a:solidFill>
              <a:srgbClr val="5A64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953205" y="1615627"/>
            <a:ext cx="10250312" cy="0"/>
          </a:xfrm>
          <a:prstGeom prst="line">
            <a:avLst/>
          </a:prstGeom>
          <a:ln>
            <a:solidFill>
              <a:srgbClr val="5A64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3425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82992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12800" y="1700214"/>
            <a:ext cx="10566400" cy="38719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812801" y="5743575"/>
            <a:ext cx="9207500" cy="78105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9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3418" y="5616212"/>
            <a:ext cx="1268103" cy="85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960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2Column_With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1" y="249900"/>
            <a:ext cx="11280000" cy="720000"/>
          </a:xfrm>
        </p:spPr>
        <p:txBody>
          <a:bodyPr anchor="ctr">
            <a:normAutofit/>
          </a:bodyPr>
          <a:lstStyle>
            <a:lvl1pPr algn="l">
              <a:defRPr sz="3000" b="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5381" y="1435100"/>
            <a:ext cx="6912000" cy="4680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7382" y="1435100"/>
            <a:ext cx="4011084" cy="4680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7381" y="6156644"/>
            <a:ext cx="9906939" cy="325945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086B6-8EA9-4487-9EBC-0027D56FCEFB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907275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086B6-8EA9-4487-9EBC-0027D56FCEFB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2785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589609"/>
            <a:ext cx="7937500" cy="11613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10449"/>
            <a:ext cx="10515600" cy="3601357"/>
          </a:xfrm>
        </p:spPr>
        <p:txBody>
          <a:bodyPr>
            <a:normAutofit/>
          </a:bodyPr>
          <a:lstStyle>
            <a:lvl1pPr>
              <a:defRPr sz="1900">
                <a:solidFill>
                  <a:srgbClr val="6364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2724" y="5682611"/>
            <a:ext cx="951077" cy="856315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38202" y="5682599"/>
            <a:ext cx="9094788" cy="856316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6364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71358">
            <a:off x="8917023" y="-2472420"/>
            <a:ext cx="3922495" cy="401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72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589605"/>
            <a:ext cx="7937500" cy="11500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10449"/>
            <a:ext cx="10515600" cy="3601357"/>
          </a:xfrm>
        </p:spPr>
        <p:txBody>
          <a:bodyPr>
            <a:normAutofit/>
          </a:bodyPr>
          <a:lstStyle>
            <a:lvl1pPr>
              <a:defRPr sz="1900">
                <a:solidFill>
                  <a:srgbClr val="6364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2724" y="5682611"/>
            <a:ext cx="951077" cy="856315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38202" y="5682599"/>
            <a:ext cx="9094788" cy="856316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6364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253313">
            <a:off x="7597382" y="-2956776"/>
            <a:ext cx="4671229" cy="4779363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758281348"/>
              </p:ext>
            </p:extLst>
          </p:nvPr>
        </p:nvGraphicFramePr>
        <p:xfrm>
          <a:off x="838199" y="2517621"/>
          <a:ext cx="10515600" cy="29941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9031"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>
                    <a:solidFill>
                      <a:srgbClr val="6C219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>
                    <a:solidFill>
                      <a:srgbClr val="6C219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>
                    <a:solidFill>
                      <a:srgbClr val="6C21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9031"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>
                    <a:solidFill>
                      <a:srgbClr val="EAE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>
                    <a:solidFill>
                      <a:srgbClr val="EAE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>
                    <a:solidFill>
                      <a:srgbClr val="EA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9031"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>
                    <a:solidFill>
                      <a:srgbClr val="DACBE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>
                    <a:solidFill>
                      <a:srgbClr val="DACBE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>
                    <a:solidFill>
                      <a:srgbClr val="DACB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9031"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>
                    <a:solidFill>
                      <a:srgbClr val="EAE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>
                    <a:solidFill>
                      <a:srgbClr val="EAE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>
                    <a:solidFill>
                      <a:srgbClr val="EA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9031"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>
                    <a:solidFill>
                      <a:srgbClr val="DACBE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>
                    <a:solidFill>
                      <a:srgbClr val="DACBE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>
                    <a:solidFill>
                      <a:srgbClr val="DACB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9031"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>
                    <a:solidFill>
                      <a:srgbClr val="EAE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>
                    <a:solidFill>
                      <a:srgbClr val="EAE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>
                    <a:solidFill>
                      <a:srgbClr val="EA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5598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793275">
            <a:off x="8128979" y="-173133"/>
            <a:ext cx="6022223" cy="79571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3" y="564203"/>
            <a:ext cx="7759700" cy="11867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3" y="1910449"/>
            <a:ext cx="7759700" cy="3601357"/>
          </a:xfrm>
        </p:spPr>
        <p:txBody>
          <a:bodyPr>
            <a:normAutofit/>
          </a:bodyPr>
          <a:lstStyle>
            <a:lvl1pPr>
              <a:defRPr sz="1900">
                <a:solidFill>
                  <a:srgbClr val="6364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5682611"/>
            <a:ext cx="951077" cy="856315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781300" y="5682599"/>
            <a:ext cx="5816600" cy="856316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6364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3171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793275">
            <a:off x="8561925" y="-997963"/>
            <a:ext cx="5065803" cy="66934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3" y="564204"/>
            <a:ext cx="7759700" cy="1186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3" y="1910449"/>
            <a:ext cx="7759700" cy="3601357"/>
          </a:xfrm>
        </p:spPr>
        <p:txBody>
          <a:bodyPr>
            <a:normAutofit/>
          </a:bodyPr>
          <a:lstStyle>
            <a:lvl1pPr>
              <a:defRPr sz="1900">
                <a:solidFill>
                  <a:srgbClr val="6364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38203" y="5682599"/>
            <a:ext cx="7759700" cy="856316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6364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2724" y="5682611"/>
            <a:ext cx="951077" cy="85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985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71358">
            <a:off x="7448552" y="-3143540"/>
            <a:ext cx="4671229" cy="4779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3" y="564204"/>
            <a:ext cx="7785100" cy="1186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2" y="1910449"/>
            <a:ext cx="5143500" cy="3601357"/>
          </a:xfrm>
        </p:spPr>
        <p:txBody>
          <a:bodyPr>
            <a:normAutofit/>
          </a:bodyPr>
          <a:lstStyle>
            <a:lvl1pPr>
              <a:defRPr sz="1900">
                <a:solidFill>
                  <a:srgbClr val="636466"/>
                </a:solidFill>
              </a:defRPr>
            </a:lvl1pPr>
            <a:lvl2pPr>
              <a:defRPr sz="19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2724" y="5682611"/>
            <a:ext cx="951077" cy="856315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38202" y="5682599"/>
            <a:ext cx="9094788" cy="856316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6364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23000" y="1910448"/>
            <a:ext cx="5130800" cy="3601359"/>
          </a:xfrm>
        </p:spPr>
        <p:txBody>
          <a:bodyPr>
            <a:normAutofit/>
          </a:bodyPr>
          <a:lstStyle>
            <a:lvl1pPr>
              <a:defRPr sz="1900">
                <a:solidFill>
                  <a:srgbClr val="636466"/>
                </a:solidFill>
              </a:defRPr>
            </a:lvl1pPr>
            <a:lvl2pPr>
              <a:defRPr sz="19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3310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2" y="1910449"/>
            <a:ext cx="5143500" cy="3601357"/>
          </a:xfrm>
        </p:spPr>
        <p:txBody>
          <a:bodyPr>
            <a:normAutofit/>
          </a:bodyPr>
          <a:lstStyle>
            <a:lvl1pPr>
              <a:defRPr sz="1900">
                <a:solidFill>
                  <a:srgbClr val="636466"/>
                </a:solidFill>
              </a:defRPr>
            </a:lvl1pPr>
            <a:lvl2pPr>
              <a:defRPr sz="19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2724" y="5682611"/>
            <a:ext cx="951077" cy="856315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38202" y="5682599"/>
            <a:ext cx="9094788" cy="856316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6364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23000" y="1910448"/>
            <a:ext cx="5130800" cy="3601359"/>
          </a:xfrm>
        </p:spPr>
        <p:txBody>
          <a:bodyPr>
            <a:normAutofit/>
          </a:bodyPr>
          <a:lstStyle>
            <a:lvl1pPr>
              <a:defRPr sz="1900">
                <a:solidFill>
                  <a:srgbClr val="636466"/>
                </a:solidFill>
              </a:defRPr>
            </a:lvl1pPr>
            <a:lvl2pPr>
              <a:defRPr sz="19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3997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3" y="1917741"/>
            <a:ext cx="6489700" cy="3594059"/>
          </a:xfrm>
        </p:spPr>
        <p:txBody>
          <a:bodyPr>
            <a:normAutofit/>
          </a:bodyPr>
          <a:lstStyle>
            <a:lvl1pPr>
              <a:defRPr sz="1900">
                <a:solidFill>
                  <a:srgbClr val="636466"/>
                </a:solidFill>
              </a:defRPr>
            </a:lvl1pPr>
            <a:lvl2pPr>
              <a:defRPr sz="19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2724" y="5682611"/>
            <a:ext cx="951077" cy="856315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38202" y="5682599"/>
            <a:ext cx="9094788" cy="856316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6364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1216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71502"/>
            <a:ext cx="10515600" cy="117218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910449"/>
            <a:ext cx="10515600" cy="3601357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3403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6C219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900" kern="1200">
          <a:solidFill>
            <a:srgbClr val="6364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rgbClr val="6364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50CF7-5E95-4798-9EC8-544CDE568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Children &amp; Contact Lenses Video</a:t>
            </a:r>
            <a:endParaRPr lang="en-GB" dirty="0"/>
          </a:p>
        </p:txBody>
      </p:sp>
      <p:pic>
        <p:nvPicPr>
          <p:cNvPr id="5" name="6. Myopia_Compressed">
            <a:hlinkClick r:id="" action="ppaction://media"/>
            <a:extLst>
              <a:ext uri="{FF2B5EF4-FFF2-40B4-BE49-F238E27FC236}">
                <a16:creationId xmlns:a16="http://schemas.microsoft.com/office/drawing/2014/main" id="{3E90D2B0-46F1-4498-B308-73B6367C05C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4013" y="1909763"/>
            <a:ext cx="6403975" cy="3602037"/>
          </a:xfrm>
        </p:spPr>
      </p:pic>
    </p:spTree>
    <p:extLst>
      <p:ext uri="{BB962C8B-B14F-4D97-AF65-F5344CB8AC3E}">
        <p14:creationId xmlns:p14="http://schemas.microsoft.com/office/powerpoint/2010/main" val="353994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Microsoft Office PowerPoint</Application>
  <PresentationFormat>Widescreen</PresentationFormat>
  <Paragraphs>3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1_Office Theme</vt:lpstr>
      <vt:lpstr>Children &amp; Contact Lenses Video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Children &amp; Contact Lenses Video</dc:title>
  <dc:creator>Jessie Taylor</dc:creator>
  <cp:lastModifiedBy>Jessie Taylor</cp:lastModifiedBy>
  <cp:revision>1</cp:revision>
  <dcterms:created xsi:type="dcterms:W3CDTF">2020-03-05T05:41:25Z</dcterms:created>
  <dcterms:modified xsi:type="dcterms:W3CDTF">2020-03-05T05:41:46Z</dcterms:modified>
</cp:coreProperties>
</file>